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590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605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124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47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75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31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68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058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033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985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6EC0-79BF-472D-A969-A0A776B0E369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757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76EC0-79BF-472D-A969-A0A776B0E369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E7E2E-055F-4836-A1C3-65DC850A1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243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ecsite.eu/annual-conference/programme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your session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99320"/>
            <a:ext cx="6400800" cy="3649960"/>
          </a:xfrm>
        </p:spPr>
        <p:txBody>
          <a:bodyPr/>
          <a:lstStyle/>
          <a:p>
            <a:r>
              <a:rPr lang="en-GB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Twitter hashtags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all tweets: #Ecsite2016 +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#</a:t>
            </a:r>
            <a:r>
              <a:rPr lang="en-GB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yourroomhashtag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(find it in the </a:t>
            </a:r>
            <a:r>
              <a:rPr lang="en-GB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online programme</a:t>
            </a:r>
            <a:r>
              <a:rPr lang="en-GB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Suggested content tags: 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(list them)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998245"/>
            <a:ext cx="2592288" cy="743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231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your session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99320"/>
            <a:ext cx="6400800" cy="3649960"/>
          </a:xfrm>
        </p:spPr>
        <p:txBody>
          <a:bodyPr/>
          <a:lstStyle/>
          <a:p>
            <a:r>
              <a:rPr lang="en-GB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Twitter handles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 1’s name + Twitter account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 2’s name + Twitter account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 3’s name + Twitter account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 4’s name + Twitter account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998245"/>
            <a:ext cx="2592288" cy="743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292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61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Title of your session</vt:lpstr>
      <vt:lpstr>Title of your session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session</dc:title>
  <dc:creator>Committee</dc:creator>
  <cp:lastModifiedBy>Committee</cp:lastModifiedBy>
  <cp:revision>4</cp:revision>
  <dcterms:created xsi:type="dcterms:W3CDTF">2016-06-02T12:34:43Z</dcterms:created>
  <dcterms:modified xsi:type="dcterms:W3CDTF">2016-06-02T14:44:56Z</dcterms:modified>
</cp:coreProperties>
</file>