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00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43" d="100"/>
          <a:sy n="43" d="100"/>
        </p:scale>
        <p:origin x="-96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37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89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7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95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74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61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30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96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03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9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3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44A8B-2BEE-47C4-A479-E6E762EEAE4D}" type="datetimeFigureOut">
              <a:rPr lang="en-GB" smtClean="0"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73386-41B6-407A-8773-0BFB1B923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05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fc.b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7727"/>
            <a:ext cx="9069859" cy="19478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976" y="5089621"/>
            <a:ext cx="5894596" cy="176837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01128" y="2081350"/>
            <a:ext cx="10515600" cy="877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 to celebrate excellent responsible research</a:t>
            </a:r>
            <a:endParaRPr lang="en-GB" sz="36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01128" y="2941059"/>
            <a:ext cx="10515600" cy="20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endParaRPr lang="en-GB" sz="1800" dirty="0" smtClean="0">
              <a:solidFill>
                <a:srgbClr val="0099CC"/>
              </a:solidFill>
              <a:cs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en-GB" sz="1800" dirty="0" smtClean="0">
                <a:solidFill>
                  <a:srgbClr val="0099CC"/>
                </a:solidFill>
                <a:cs typeface="Arial" panose="020B0604020202020204" pitchFamily="34" charset="0"/>
              </a:rPr>
              <a:t>3 prizes of €20.000 each</a:t>
            </a:r>
          </a:p>
          <a:p>
            <a:pPr marL="342900" indent="-342900" algn="l">
              <a:buFontTx/>
              <a:buChar char="-"/>
            </a:pPr>
            <a:r>
              <a:rPr lang="en-GB" sz="1800" dirty="0" smtClean="0">
                <a:solidFill>
                  <a:srgbClr val="0099CC"/>
                </a:solidFill>
                <a:cs typeface="Arial" panose="020B0604020202020204" pitchFamily="34" charset="0"/>
              </a:rPr>
              <a:t>For responsible research conducted in the European Research Area</a:t>
            </a:r>
          </a:p>
          <a:p>
            <a:pPr marL="342900" indent="-342900" algn="l">
              <a:buFontTx/>
              <a:buChar char="-"/>
            </a:pPr>
            <a:r>
              <a:rPr lang="en-GB" sz="1800" dirty="0" smtClean="0">
                <a:solidFill>
                  <a:srgbClr val="0099CC"/>
                </a:solidFill>
                <a:cs typeface="Arial" panose="020B0604020202020204" pitchFamily="34" charset="0"/>
              </a:rPr>
              <a:t>The research has started after 2012</a:t>
            </a:r>
            <a:endParaRPr lang="en-GB" sz="1800" dirty="0" smtClean="0">
              <a:solidFill>
                <a:srgbClr val="0099CC"/>
              </a:solidFill>
              <a:cs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en-GB" sz="1800" dirty="0" smtClean="0">
                <a:solidFill>
                  <a:srgbClr val="0099CC"/>
                </a:solidFill>
                <a:cs typeface="Arial" panose="020B0604020202020204" pitchFamily="34" charset="0"/>
              </a:rPr>
              <a:t>Application closes December 7</a:t>
            </a:r>
            <a:r>
              <a:rPr lang="en-GB" sz="1800" baseline="30000" dirty="0" smtClean="0">
                <a:solidFill>
                  <a:srgbClr val="0099CC"/>
                </a:solidFill>
                <a:cs typeface="Arial" panose="020B0604020202020204" pitchFamily="34" charset="0"/>
              </a:rPr>
              <a:t>th</a:t>
            </a:r>
            <a:endParaRPr lang="en-GB" sz="1800" dirty="0" smtClean="0">
              <a:solidFill>
                <a:srgbClr val="0099CC"/>
              </a:solidFill>
              <a:cs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en-GB" sz="1800" dirty="0" smtClean="0">
                <a:solidFill>
                  <a:srgbClr val="0099CC"/>
                </a:solidFill>
                <a:cs typeface="Arial" panose="020B0604020202020204" pitchFamily="34" charset="0"/>
              </a:rPr>
              <a:t>More information on </a:t>
            </a:r>
            <a:r>
              <a:rPr lang="en-GB" sz="1800" dirty="0" smtClean="0">
                <a:solidFill>
                  <a:srgbClr val="0099CC"/>
                </a:solidFill>
                <a:cs typeface="Arial" panose="020B0604020202020204" pitchFamily="34" charset="0"/>
                <a:hlinkClick r:id="rId4"/>
              </a:rPr>
              <a:t>www.efc.be</a:t>
            </a:r>
            <a:r>
              <a:rPr lang="en-GB" sz="1800" dirty="0" smtClean="0">
                <a:solidFill>
                  <a:srgbClr val="0099CC"/>
                </a:solidFill>
                <a:cs typeface="Arial" panose="020B0604020202020204" pitchFamily="34" charset="0"/>
              </a:rPr>
              <a:t> or scan the QR code</a:t>
            </a:r>
            <a:endParaRPr lang="en-US" sz="1800" dirty="0"/>
          </a:p>
          <a:p>
            <a:pPr marL="342900" indent="-342900" algn="l">
              <a:buFontTx/>
              <a:buChar char="-"/>
            </a:pPr>
            <a:endParaRPr lang="en-GB" sz="2000" dirty="0" smtClean="0">
              <a:solidFill>
                <a:srgbClr val="0099CC"/>
              </a:solidFill>
              <a:cs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n-GB" sz="2000" dirty="0">
              <a:solidFill>
                <a:srgbClr val="0099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91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7727"/>
            <a:ext cx="9069859" cy="19478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976" y="5089621"/>
            <a:ext cx="5894596" cy="17683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5707" y="2070051"/>
            <a:ext cx="8064843" cy="1417552"/>
          </a:xfrm>
        </p:spPr>
        <p:txBody>
          <a:bodyPr>
            <a:normAutofit/>
          </a:bodyPr>
          <a:lstStyle/>
          <a:p>
            <a:pPr algn="l"/>
            <a:r>
              <a:rPr lang="en-US" sz="9600" baseline="300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GB" sz="9600" baseline="300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597" y="1955616"/>
            <a:ext cx="8728075" cy="2781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92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Sara Heesterbeek</dc:creator>
  <cp:lastModifiedBy>HEESTERBEEK Sara</cp:lastModifiedBy>
  <cp:revision>9</cp:revision>
  <dcterms:created xsi:type="dcterms:W3CDTF">2014-11-18T16:37:57Z</dcterms:created>
  <dcterms:modified xsi:type="dcterms:W3CDTF">2015-09-28T15:37:21Z</dcterms:modified>
</cp:coreProperties>
</file>